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  <p:sldId id="268" r:id="rId9"/>
    <p:sldId id="265" r:id="rId10"/>
    <p:sldId id="266" r:id="rId11"/>
    <p:sldId id="267" r:id="rId12"/>
    <p:sldId id="261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2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1681-AAB6-4902-9E65-38EE84F8F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D2EE6-447F-4382-BF16-10D858955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21E2-6AE7-4561-A171-980574EC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9565-925A-4CA5-BF90-EF7F014E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9C41-DB07-429D-A3B1-1F20996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062C-903A-4A18-9F17-248DB72F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0DD75-D35E-4A52-B081-443E06E24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0EBC-66FA-47D7-A560-E143FD76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0B81-91E2-47B5-8934-8CDDD9BB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BCE1-8607-4698-8FFA-4D655CEF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DB4AA-8219-4C0C-BE70-A9107814C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16CE1-FE37-4A04-A7D0-E5DAA5972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FA797-4A84-4730-9909-AE03050C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2C62-7FC4-488D-B0A0-47A5F435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E6F8-28BB-4C9A-9626-31EFA114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2AD3-8A29-4D19-AB36-71473DDC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65E8-EAD0-40DA-8513-DF4C7B64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9CF6D-472D-4FBD-ACC9-5523EEE6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25C7-3900-4193-891A-FAE4DB4D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9EF5-C541-453A-A50C-E1D04CC9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1935-DC70-4FD9-A93B-E21A9BA8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A9AA-AB92-4000-ADA4-C5F85A84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7AB7-A436-4D73-87BC-F3F5817E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55C-50E3-4EF3-AFBA-BA568D40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3B2FE-125C-4CC3-BD76-D7314E9E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C2A0-7B9D-4AAA-A468-66E3828B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49E5-DAE7-47E9-A7B3-1E761F66D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52104-4D60-41E2-89DF-E32547D2A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B2F0E-ABAA-4A26-84F9-F65F28AC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42D09-0D62-4640-8D1E-300E42AB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498AA-3578-4698-BF1C-6CD2C8D2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1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F715-FA1A-4C8D-A503-B3AE5D4F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4A3BA-2BC5-4D25-B9E0-D8BD0C1D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E7EBE-9D25-413B-8E1B-45A1285A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4EF96-7648-4991-8EAD-1FD484AFB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71B12-37EA-4A6A-ACF8-C45C61C8C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327F7-A402-417E-BBA6-9BEC71E0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05D17-1B50-4222-86FB-82261A77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E6981-949E-4C85-A959-0F07FB7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CF84-C8DC-4342-BC43-03DBB70C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C84BE-32FD-4B4B-8963-1E3717E0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ACD6B-4CA8-405E-A295-BC51AE44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B5ADF-3206-4B06-A107-051A0109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7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8FB6B-7490-4C0A-B805-F691433A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66D1-530D-40B2-9CAE-1664081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46868-8198-4D60-8A5F-B59B1347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4FD6-A643-41E6-AE1D-EAB252D7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78E7-8CA2-4DEB-949B-08393C17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73490-7726-452A-8A5E-F984B9B0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DCE15-FB6B-4BAB-9951-1FB6EF7A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0AE0-FE50-42EF-ACF8-BB87A7AB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5482-29DF-45DE-9651-1674167D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0F31-BA53-4786-B0FE-4C24C3BF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6A038-941F-45EF-A39F-C78C7C773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45196-D82D-4CE1-91DC-42C2CA7A5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7E69C-476C-4513-A9B1-F292B5D5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EAC0E-B615-40E5-BC18-01538060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CACEE-F832-4FFD-A18E-EDBD7BB6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CF7CB-C935-45E5-9531-D2761D13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DAFD9-D423-40A9-8D88-8AFD360EB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A058C-E56B-4893-BE34-B3346F217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58F7-2C89-437C-B57A-1F4896940212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32B0-626F-4E88-8BAD-8E41F32CC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9817-ABDA-4C5C-9B76-858B1FD19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9FB29-B7DF-48E8-8894-2DB37757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2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CAD43-8ABD-409C-B0E5-8818D988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A922F-2CF8-47FE-916C-EFEACD3FBDB4}"/>
              </a:ext>
            </a:extLst>
          </p:cNvPr>
          <p:cNvSpPr/>
          <p:nvPr/>
        </p:nvSpPr>
        <p:spPr>
          <a:xfrm>
            <a:off x="-2" y="0"/>
            <a:ext cx="12175525" cy="141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886020" y="0"/>
            <a:ext cx="2419960" cy="1413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4204D8-AE1E-450E-A02A-AF6E8B56D76A}"/>
              </a:ext>
            </a:extLst>
          </p:cNvPr>
          <p:cNvSpPr/>
          <p:nvPr/>
        </p:nvSpPr>
        <p:spPr>
          <a:xfrm>
            <a:off x="0" y="3419065"/>
            <a:ext cx="12192000" cy="914400"/>
          </a:xfrm>
          <a:prstGeom prst="rect">
            <a:avLst/>
          </a:prstGeom>
          <a:solidFill>
            <a:srgbClr val="D5A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FF71F-DBF2-4CA5-89BB-03FAF0801431}"/>
              </a:ext>
            </a:extLst>
          </p:cNvPr>
          <p:cNvSpPr txBox="1"/>
          <p:nvPr/>
        </p:nvSpPr>
        <p:spPr>
          <a:xfrm>
            <a:off x="1363260" y="3465042"/>
            <a:ext cx="946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ANNUAL HOA MEETING</a:t>
            </a:r>
          </a:p>
        </p:txBody>
      </p:sp>
    </p:spTree>
    <p:extLst>
      <p:ext uri="{BB962C8B-B14F-4D97-AF65-F5344CB8AC3E}">
        <p14:creationId xmlns:p14="http://schemas.microsoft.com/office/powerpoint/2010/main" val="272064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2020 Fire Safety – Lessons Learned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F7F52E-3D3A-4146-AB5A-1C152126A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61442"/>
              </p:ext>
            </p:extLst>
          </p:nvPr>
        </p:nvGraphicFramePr>
        <p:xfrm>
          <a:off x="2737764" y="10126"/>
          <a:ext cx="8848850" cy="683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7543680" imgH="5828980" progId="AcroExch.Document.DC">
                  <p:embed/>
                </p:oleObj>
              </mc:Choice>
              <mc:Fallback>
                <p:oleObj name="Acrobat Document" r:id="rId5" imgW="7543680" imgH="58289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7764" y="10126"/>
                        <a:ext cx="8848850" cy="683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47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2020 Fire Safety – Lessons Learned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6B20A-9940-4278-8A1D-5E88E521A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4" y="-1"/>
            <a:ext cx="885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1362277" y="1524581"/>
            <a:ext cx="1068214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Re-emergence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Wine Weds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Book Clubs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Team Wenzel Block Party 2021 – 25 June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Road Work 142</a:t>
            </a:r>
            <a:r>
              <a:rPr lang="en-US" sz="3200" baseline="30000" dirty="0">
                <a:latin typeface="Baskerville Old Face" panose="02020602080505020303" pitchFamily="18" charset="0"/>
              </a:rPr>
              <a:t>nd</a:t>
            </a:r>
            <a:r>
              <a:rPr lang="en-US" sz="3200" dirty="0">
                <a:latin typeface="Baskerville Old Face" panose="02020602080505020303" pitchFamily="18" charset="0"/>
              </a:rPr>
              <a:t> from 212-Wenzel – Summer ‘21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Neighbor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Green Spaces, Tree/Shrub pruning, Yard Debris,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lvl="1"/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2021 Ahead</a:t>
            </a:r>
          </a:p>
        </p:txBody>
      </p:sp>
    </p:spTree>
    <p:extLst>
      <p:ext uri="{BB962C8B-B14F-4D97-AF65-F5344CB8AC3E}">
        <p14:creationId xmlns:p14="http://schemas.microsoft.com/office/powerpoint/2010/main" val="9051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DCBEF-4E02-4664-896E-91FE62B4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FA620-8394-4798-9C2F-B4864E6E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5" t="9211" r="3" b="15911"/>
          <a:stretch/>
        </p:blipFill>
        <p:spPr>
          <a:xfrm>
            <a:off x="7885044" y="5278059"/>
            <a:ext cx="4306956" cy="1579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02A14-BF31-4D18-8799-33E7D14B57A2}"/>
              </a:ext>
            </a:extLst>
          </p:cNvPr>
          <p:cNvSpPr/>
          <p:nvPr/>
        </p:nvSpPr>
        <p:spPr>
          <a:xfrm>
            <a:off x="0" y="5561"/>
            <a:ext cx="12192000" cy="914400"/>
          </a:xfrm>
          <a:prstGeom prst="rect">
            <a:avLst/>
          </a:prstGeom>
          <a:solidFill>
            <a:srgbClr val="D5A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F102C-ECD9-4762-B197-54102670CB74}"/>
              </a:ext>
            </a:extLst>
          </p:cNvPr>
          <p:cNvSpPr txBox="1"/>
          <p:nvPr/>
        </p:nvSpPr>
        <p:spPr>
          <a:xfrm>
            <a:off x="1363260" y="51538"/>
            <a:ext cx="946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Baskerville Old Face" panose="020206020805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084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1374689" y="1938337"/>
            <a:ext cx="11011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Roll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Reading of Minutes of Preceding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2020 Year in Review – (No cursing, please.  Kids present…)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Unfinished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New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Adjournment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ANNUAL HOA MEETING</a:t>
            </a:r>
          </a:p>
        </p:txBody>
      </p:sp>
    </p:spTree>
    <p:extLst>
      <p:ext uri="{BB962C8B-B14F-4D97-AF65-F5344CB8AC3E}">
        <p14:creationId xmlns:p14="http://schemas.microsoft.com/office/powerpoint/2010/main" val="16199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248255" y="1492339"/>
            <a:ext cx="883650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Roll Call of </a:t>
            </a:r>
            <a:r>
              <a:rPr lang="en-US" sz="3200" dirty="0" err="1">
                <a:latin typeface="Baskerville Old Face" panose="02020602080505020303" pitchFamily="18" charset="0"/>
              </a:rPr>
              <a:t>HomeOwners</a:t>
            </a:r>
            <a:endParaRPr lang="en-US" sz="3200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HOA Board Intros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Michael Walter – President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Jim Harris  - Treasurer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Rob Grande – Secretary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Committees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ACC</a:t>
            </a:r>
          </a:p>
          <a:p>
            <a:pPr lvl="1"/>
            <a:endParaRPr lang="en-US" sz="3200" dirty="0">
              <a:latin typeface="Baskerville Old Face" panose="020206020805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Roll Call!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91028-51BD-4697-A4CA-F0B897CF7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32528" r="1731" b="-1932"/>
          <a:stretch/>
        </p:blipFill>
        <p:spPr>
          <a:xfrm>
            <a:off x="6106511" y="1492339"/>
            <a:ext cx="6112449" cy="5520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91C83-FEED-4C4D-88C5-1C840EBE7657}"/>
              </a:ext>
            </a:extLst>
          </p:cNvPr>
          <p:cNvSpPr txBox="1"/>
          <p:nvPr/>
        </p:nvSpPr>
        <p:spPr>
          <a:xfrm>
            <a:off x="11665533" y="6197924"/>
            <a:ext cx="436418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Nguyen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83A86-F8FE-4122-98BF-6BF51E6200B9}"/>
              </a:ext>
            </a:extLst>
          </p:cNvPr>
          <p:cNvSpPr txBox="1"/>
          <p:nvPr/>
        </p:nvSpPr>
        <p:spPr>
          <a:xfrm>
            <a:off x="9580567" y="2058517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latin typeface="Arial" panose="020B0604020202020204" pitchFamily="34" charset="0"/>
                <a:cs typeface="Arial" panose="020B0604020202020204" pitchFamily="34" charset="0"/>
              </a:rPr>
              <a:t>Christman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E80F0-A51F-4EA3-9CFC-8DFC332CB348}"/>
              </a:ext>
            </a:extLst>
          </p:cNvPr>
          <p:cNvSpPr txBox="1"/>
          <p:nvPr/>
        </p:nvSpPr>
        <p:spPr>
          <a:xfrm>
            <a:off x="6705988" y="5784434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Manuel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56255-CB5C-40A0-8B15-AC98E05D372F}"/>
              </a:ext>
            </a:extLst>
          </p:cNvPr>
          <p:cNvSpPr txBox="1"/>
          <p:nvPr/>
        </p:nvSpPr>
        <p:spPr>
          <a:xfrm>
            <a:off x="8903154" y="4092270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Ramirez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97235-A89D-4629-B688-70C057B78B4A}"/>
              </a:ext>
            </a:extLst>
          </p:cNvPr>
          <p:cNvSpPr txBox="1"/>
          <p:nvPr/>
        </p:nvSpPr>
        <p:spPr>
          <a:xfrm>
            <a:off x="8903153" y="4906822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latin typeface="Arial" panose="020B0604020202020204" pitchFamily="34" charset="0"/>
                <a:cs typeface="Arial" panose="020B0604020202020204" pitchFamily="34" charset="0"/>
              </a:rPr>
              <a:t>Schoenheit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085FD-74A9-4642-8899-1D0FC1BBEFE0}"/>
              </a:ext>
            </a:extLst>
          </p:cNvPr>
          <p:cNvSpPr txBox="1"/>
          <p:nvPr/>
        </p:nvSpPr>
        <p:spPr>
          <a:xfrm>
            <a:off x="7246167" y="6523189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Brehm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41FEA-AE39-40B1-82B4-19C49B13A63C}"/>
              </a:ext>
            </a:extLst>
          </p:cNvPr>
          <p:cNvSpPr txBox="1"/>
          <p:nvPr/>
        </p:nvSpPr>
        <p:spPr>
          <a:xfrm>
            <a:off x="9397142" y="4906821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Epperson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56E966-A6EB-4163-AA00-3E297DF22D40}"/>
              </a:ext>
            </a:extLst>
          </p:cNvPr>
          <p:cNvSpPr txBox="1"/>
          <p:nvPr/>
        </p:nvSpPr>
        <p:spPr>
          <a:xfrm>
            <a:off x="9580567" y="7411695"/>
            <a:ext cx="540179" cy="169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Epperson</a:t>
            </a:r>
          </a:p>
        </p:txBody>
      </p:sp>
    </p:spTree>
    <p:extLst>
      <p:ext uri="{BB962C8B-B14F-4D97-AF65-F5344CB8AC3E}">
        <p14:creationId xmlns:p14="http://schemas.microsoft.com/office/powerpoint/2010/main" val="337003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-159026" y="1546389"/>
            <a:ext cx="5782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car speeds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children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street prowling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making changes to structures or house colors, notify the ACC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BBQ postponed to 2021 due to Covid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Wine Wednesdays are tentative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Night Out is tentative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Bunco is tentative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to Jean and Lydia for organizing these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Nominations for President, Treasurer, and Secretary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Unanimous vote: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President: Michael Walter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Treasurer: Terry Humphrey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Secretary: Robert Grande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2020 Meeting Minutes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52082-E7FF-4025-B982-D3CDE84E5057}"/>
              </a:ext>
            </a:extLst>
          </p:cNvPr>
          <p:cNvSpPr txBox="1"/>
          <p:nvPr/>
        </p:nvSpPr>
        <p:spPr>
          <a:xfrm>
            <a:off x="5864087" y="1524172"/>
            <a:ext cx="8865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Business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tree maintenance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got a good bid, but we have more to get done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 Maintenance Contract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Proscape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fired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Walter to get bids for new landscape company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CC&amp;R Fine Addendums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in the works for the 2020-2021 year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Items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Parking - Issues with street parking on Glenbrook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2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1374690" y="1938337"/>
            <a:ext cx="88365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President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New Contracts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Community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Treasurer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Financials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Committees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Annual Reports</a:t>
            </a:r>
          </a:p>
        </p:txBody>
      </p:sp>
    </p:spTree>
    <p:extLst>
      <p:ext uri="{BB962C8B-B14F-4D97-AF65-F5344CB8AC3E}">
        <p14:creationId xmlns:p14="http://schemas.microsoft.com/office/powerpoint/2010/main" val="47025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1374690" y="1605835"/>
            <a:ext cx="8836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President – NOMINATIONS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Michael Walter – Term end June 21.       Thanks for your service, Michael!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Treasurer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Jim Harris – Took over for Terry Humphrey in March ’21 for 2 year term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Secretary – Rob Grande – Term end June ‘22?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30556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1374689" y="1938337"/>
            <a:ext cx="10114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Plague/Pestilence, Ice Storms, Fire Dangers,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Did we do ok as a community? Lessons Learned?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lvl="1"/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2020 In </a:t>
            </a:r>
            <a:r>
              <a:rPr lang="en-US" sz="3600" dirty="0" err="1">
                <a:latin typeface="Baskerville Old Face" panose="02020602080505020303" pitchFamily="18" charset="0"/>
              </a:rPr>
              <a:t>Memorium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4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1374689" y="1938337"/>
            <a:ext cx="10114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Neighborhood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Tree and Hedge Trimming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Report Dead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Dues in August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 Old Face" panose="02020602080505020303" pitchFamily="18" charset="0"/>
              </a:rPr>
              <a:t>Fire Safety</a:t>
            </a:r>
          </a:p>
          <a:p>
            <a:pPr lvl="1"/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2021 New Business</a:t>
            </a:r>
          </a:p>
        </p:txBody>
      </p:sp>
    </p:spTree>
    <p:extLst>
      <p:ext uri="{BB962C8B-B14F-4D97-AF65-F5344CB8AC3E}">
        <p14:creationId xmlns:p14="http://schemas.microsoft.com/office/powerpoint/2010/main" val="201777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20434B-8B94-42BE-96F3-7F4B2D93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9CC31-F91C-4B0B-BB45-777CA50827E3}"/>
              </a:ext>
            </a:extLst>
          </p:cNvPr>
          <p:cNvSpPr/>
          <p:nvPr/>
        </p:nvSpPr>
        <p:spPr>
          <a:xfrm>
            <a:off x="-2" y="1"/>
            <a:ext cx="12175525" cy="145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4451-531D-4929-A26A-76E60F54E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7222" r="75362" b="15735"/>
          <a:stretch/>
        </p:blipFill>
        <p:spPr>
          <a:xfrm>
            <a:off x="44177" y="48632"/>
            <a:ext cx="2238394" cy="130750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4105FE-5DB9-4D50-B73E-FAB4B35626FD}"/>
              </a:ext>
            </a:extLst>
          </p:cNvPr>
          <p:cNvCxnSpPr>
            <a:cxnSpLocks/>
          </p:cNvCxnSpPr>
          <p:nvPr/>
        </p:nvCxnSpPr>
        <p:spPr>
          <a:xfrm>
            <a:off x="0" y="1453322"/>
            <a:ext cx="12192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45DA06-876F-4BCC-9D0C-86FD0BA63190}"/>
              </a:ext>
            </a:extLst>
          </p:cNvPr>
          <p:cNvSpPr txBox="1"/>
          <p:nvPr/>
        </p:nvSpPr>
        <p:spPr>
          <a:xfrm>
            <a:off x="44177" y="1634334"/>
            <a:ext cx="121313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6282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Keep the five feet closest to homes clear of combustibles potentially using noncombustible rock or gravel as mulch.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 Trim back vegetation and overhanging branches to a distance of 10 feet away from homes or decks.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 Remove ladder fuels to create a separation between low-level vegetation and tree branches to keep fire from climbing up trees.  Limb up the bottom branches of trees to 6-10 feet.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 Remove leaf and needle debris from yards, roofs, and gutters.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 Keep grass and groundcover under 4” in height.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 Maintain spacing between trees and shrubs.  Ideally 10 feet between trees.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marL="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6282A"/>
                </a:solidFill>
                <a:effectLst/>
                <a:latin typeface="Baskerville Old Face" panose="02020602080505020303" pitchFamily="18" charset="0"/>
              </a:rPr>
              <a:t> Remove dead trees and debris from yards and green spaces.</a:t>
            </a:r>
            <a:endParaRPr lang="en-US" sz="4000" b="0" i="0" dirty="0">
              <a:solidFill>
                <a:srgbClr val="26282A"/>
              </a:solidFill>
              <a:effectLst/>
              <a:latin typeface="Baskerville Old Face" panose="02020602080505020303" pitchFamily="18" charset="0"/>
            </a:endParaRPr>
          </a:p>
          <a:p>
            <a:pPr lvl="1"/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50C2D-E255-48C6-A2D5-DAE985801285}"/>
              </a:ext>
            </a:extLst>
          </p:cNvPr>
          <p:cNvSpPr txBox="1"/>
          <p:nvPr/>
        </p:nvSpPr>
        <p:spPr>
          <a:xfrm>
            <a:off x="2225145" y="447320"/>
            <a:ext cx="772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2020 Fire Safety –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428090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491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Courier New</vt:lpstr>
      <vt:lpstr>Symbol</vt:lpstr>
      <vt:lpstr>Wingdings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Grande</dc:creator>
  <cp:lastModifiedBy>Rob Grande</cp:lastModifiedBy>
  <cp:revision>21</cp:revision>
  <dcterms:created xsi:type="dcterms:W3CDTF">2021-06-09T02:52:07Z</dcterms:created>
  <dcterms:modified xsi:type="dcterms:W3CDTF">2021-06-11T01:49:24Z</dcterms:modified>
</cp:coreProperties>
</file>